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sldIdLst>
    <p:sldId id="269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5808F-DD80-4A56-BC9A-19750CCCE0D5}" v="229" dt="2025-10-01T20:43:51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4694"/>
  </p:normalViewPr>
  <p:slideViewPr>
    <p:cSldViewPr snapToGrid="0" snapToObjects="1">
      <p:cViewPr varScale="1">
        <p:scale>
          <a:sx n="23" d="100"/>
          <a:sy n="23" d="100"/>
        </p:scale>
        <p:origin x="17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, Tyreek" userId="501609b0-e01d-49ae-8f9a-417d89b4d245" providerId="ADAL" clId="{060BF1B2-5B95-4F87-8729-173C70BC78E0}"/>
    <pc:docChg chg="undo custSel addSld delSld modSld delMainMaster">
      <pc:chgData name="Alexander, Tyreek" userId="501609b0-e01d-49ae-8f9a-417d89b4d245" providerId="ADAL" clId="{060BF1B2-5B95-4F87-8729-173C70BC78E0}" dt="2025-10-01T20:43:51.914" v="781" actId="1076"/>
      <pc:docMkLst>
        <pc:docMk/>
      </pc:docMkLst>
      <pc:sldChg chg="del">
        <pc:chgData name="Alexander, Tyreek" userId="501609b0-e01d-49ae-8f9a-417d89b4d245" providerId="ADAL" clId="{060BF1B2-5B95-4F87-8729-173C70BC78E0}" dt="2025-10-01T19:45:48.187" v="4" actId="47"/>
        <pc:sldMkLst>
          <pc:docMk/>
          <pc:sldMk cId="2544492133" sldId="256"/>
        </pc:sldMkLst>
      </pc:sldChg>
      <pc:sldChg chg="modSp add del mod">
        <pc:chgData name="Alexander, Tyreek" userId="501609b0-e01d-49ae-8f9a-417d89b4d245" providerId="ADAL" clId="{060BF1B2-5B95-4F87-8729-173C70BC78E0}" dt="2025-10-01T19:45:43.813" v="3" actId="47"/>
        <pc:sldMkLst>
          <pc:docMk/>
          <pc:sldMk cId="0" sldId="268"/>
        </pc:sldMkLst>
        <pc:spChg chg="mod">
          <ac:chgData name="Alexander, Tyreek" userId="501609b0-e01d-49ae-8f9a-417d89b4d245" providerId="ADAL" clId="{060BF1B2-5B95-4F87-8729-173C70BC78E0}" dt="2025-10-01T19:45:31.666" v="1" actId="27636"/>
          <ac:spMkLst>
            <pc:docMk/>
            <pc:sldMk cId="0" sldId="268"/>
            <ac:spMk id="3076" creationId="{681A0D03-AB73-5830-5424-B7EFE7EB940F}"/>
          </ac:spMkLst>
        </pc:spChg>
      </pc:sldChg>
      <pc:sldChg chg="addSp delSp modSp add mod">
        <pc:chgData name="Alexander, Tyreek" userId="501609b0-e01d-49ae-8f9a-417d89b4d245" providerId="ADAL" clId="{060BF1B2-5B95-4F87-8729-173C70BC78E0}" dt="2025-10-01T20:43:51.914" v="781" actId="1076"/>
        <pc:sldMkLst>
          <pc:docMk/>
          <pc:sldMk cId="0" sldId="269"/>
        </pc:sldMkLst>
        <pc:spChg chg="mod">
          <ac:chgData name="Alexander, Tyreek" userId="501609b0-e01d-49ae-8f9a-417d89b4d245" providerId="ADAL" clId="{060BF1B2-5B95-4F87-8729-173C70BC78E0}" dt="2025-10-01T20:01:46.086" v="206" actId="14100"/>
          <ac:spMkLst>
            <pc:docMk/>
            <pc:sldMk cId="0" sldId="269"/>
            <ac:spMk id="2" creationId="{67D28212-7D5A-1610-03AC-1CB2B7871EDF}"/>
          </ac:spMkLst>
        </pc:spChg>
        <pc:spChg chg="del">
          <ac:chgData name="Alexander, Tyreek" userId="501609b0-e01d-49ae-8f9a-417d89b4d245" providerId="ADAL" clId="{060BF1B2-5B95-4F87-8729-173C70BC78E0}" dt="2025-10-01T19:46:22.918" v="51" actId="478"/>
          <ac:spMkLst>
            <pc:docMk/>
            <pc:sldMk cId="0" sldId="269"/>
            <ac:spMk id="3" creationId="{A7EDBCB1-8FE5-275B-EC22-DFA3C378B84B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6" creationId="{4A9FB7C6-1056-E680-95A6-1C0B22CEF936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7" creationId="{DEDA6410-A10E-9A7D-718C-9EFCB96D396E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8" creationId="{AB6FB0EA-0D23-5A85-264B-EFE1393DF861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9" creationId="{25AE8179-70AA-2F0B-37A6-03CEA29D5555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0" creationId="{5F1E8F3B-1CC5-9B4D-71A4-C4D1F13DAC1B}"/>
          </ac:spMkLst>
        </pc:spChg>
        <pc:spChg chg="mod">
          <ac:chgData name="Alexander, Tyreek" userId="501609b0-e01d-49ae-8f9a-417d89b4d245" providerId="ADAL" clId="{060BF1B2-5B95-4F87-8729-173C70BC78E0}" dt="2025-10-01T20:20:31.792" v="456" actId="14100"/>
          <ac:spMkLst>
            <pc:docMk/>
            <pc:sldMk cId="0" sldId="269"/>
            <ac:spMk id="11" creationId="{883C1B67-EF9B-B4D5-C615-625FD16B1E47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2" creationId="{103C0539-A21B-C13D-0C5E-01902604E716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3" creationId="{6E3DDD66-17AB-2DDC-20D5-2627769D8BCE}"/>
          </ac:spMkLst>
        </pc:spChg>
        <pc:spChg chg="del">
          <ac:chgData name="Alexander, Tyreek" userId="501609b0-e01d-49ae-8f9a-417d89b4d245" providerId="ADAL" clId="{060BF1B2-5B95-4F87-8729-173C70BC78E0}" dt="2025-10-01T20:22:09.085" v="483" actId="478"/>
          <ac:spMkLst>
            <pc:docMk/>
            <pc:sldMk cId="0" sldId="269"/>
            <ac:spMk id="14" creationId="{33CD74F7-7EC0-74EC-71A4-46AE67F40349}"/>
          </ac:spMkLst>
        </pc:spChg>
        <pc:spChg chg="del">
          <ac:chgData name="Alexander, Tyreek" userId="501609b0-e01d-49ae-8f9a-417d89b4d245" providerId="ADAL" clId="{060BF1B2-5B95-4F87-8729-173C70BC78E0}" dt="2025-10-01T19:46:21.113" v="50" actId="478"/>
          <ac:spMkLst>
            <pc:docMk/>
            <pc:sldMk cId="0" sldId="269"/>
            <ac:spMk id="20" creationId="{9C0D0B19-E7BA-C004-B04B-650592C8E62C}"/>
          </ac:spMkLst>
        </pc:spChg>
        <pc:spChg chg="add mod">
          <ac:chgData name="Alexander, Tyreek" userId="501609b0-e01d-49ae-8f9a-417d89b4d245" providerId="ADAL" clId="{060BF1B2-5B95-4F87-8729-173C70BC78E0}" dt="2025-10-01T20:38:24.497" v="692" actId="1076"/>
          <ac:spMkLst>
            <pc:docMk/>
            <pc:sldMk cId="0" sldId="269"/>
            <ac:spMk id="22" creationId="{F314318E-30C5-5209-17AC-EE65F6776A13}"/>
          </ac:spMkLst>
        </pc:spChg>
        <pc:spChg chg="add del">
          <ac:chgData name="Alexander, Tyreek" userId="501609b0-e01d-49ae-8f9a-417d89b4d245" providerId="ADAL" clId="{060BF1B2-5B95-4F87-8729-173C70BC78E0}" dt="2025-10-01T19:55:17.099" v="140" actId="22"/>
          <ac:spMkLst>
            <pc:docMk/>
            <pc:sldMk cId="0" sldId="269"/>
            <ac:spMk id="29" creationId="{1599D208-9F4F-D972-CDFC-E0A722181CB4}"/>
          </ac:spMkLst>
        </pc:spChg>
        <pc:spChg chg="add mod">
          <ac:chgData name="Alexander, Tyreek" userId="501609b0-e01d-49ae-8f9a-417d89b4d245" providerId="ADAL" clId="{060BF1B2-5B95-4F87-8729-173C70BC78E0}" dt="2025-10-01T20:38:31.474" v="695" actId="1076"/>
          <ac:spMkLst>
            <pc:docMk/>
            <pc:sldMk cId="0" sldId="269"/>
            <ac:spMk id="52" creationId="{1BB43885-06A2-F9C3-F1AC-4D846584CF66}"/>
          </ac:spMkLst>
        </pc:spChg>
        <pc:spChg chg="add del">
          <ac:chgData name="Alexander, Tyreek" userId="501609b0-e01d-49ae-8f9a-417d89b4d245" providerId="ADAL" clId="{060BF1B2-5B95-4F87-8729-173C70BC78E0}" dt="2025-10-01T20:07:41.448" v="302" actId="22"/>
          <ac:spMkLst>
            <pc:docMk/>
            <pc:sldMk cId="0" sldId="269"/>
            <ac:spMk id="55" creationId="{357698A7-48BC-A157-7657-86B8DFCA0593}"/>
          </ac:spMkLst>
        </pc:spChg>
        <pc:spChg chg="add mod">
          <ac:chgData name="Alexander, Tyreek" userId="501609b0-e01d-49ae-8f9a-417d89b4d245" providerId="ADAL" clId="{060BF1B2-5B95-4F87-8729-173C70BC78E0}" dt="2025-10-01T20:08:32.280" v="320" actId="1076"/>
          <ac:spMkLst>
            <pc:docMk/>
            <pc:sldMk cId="0" sldId="269"/>
            <ac:spMk id="57" creationId="{30ACBF19-27A0-D85E-6789-8A9C4044D9B1}"/>
          </ac:spMkLst>
        </pc:spChg>
        <pc:spChg chg="add mod">
          <ac:chgData name="Alexander, Tyreek" userId="501609b0-e01d-49ae-8f9a-417d89b4d245" providerId="ADAL" clId="{060BF1B2-5B95-4F87-8729-173C70BC78E0}" dt="2025-10-01T20:20:25.852" v="453" actId="20577"/>
          <ac:spMkLst>
            <pc:docMk/>
            <pc:sldMk cId="0" sldId="269"/>
            <ac:spMk id="58" creationId="{141DA3F2-C6D5-E032-2C7D-8CB7F7A0F7AA}"/>
          </ac:spMkLst>
        </pc:spChg>
        <pc:spChg chg="add">
          <ac:chgData name="Alexander, Tyreek" userId="501609b0-e01d-49ae-8f9a-417d89b4d245" providerId="ADAL" clId="{060BF1B2-5B95-4F87-8729-173C70BC78E0}" dt="2025-10-01T20:09:41.251" v="326"/>
          <ac:spMkLst>
            <pc:docMk/>
            <pc:sldMk cId="0" sldId="269"/>
            <ac:spMk id="60" creationId="{38440CE8-6508-3557-C73E-0070174B39D5}"/>
          </ac:spMkLst>
        </pc:spChg>
        <pc:spChg chg="add del mod">
          <ac:chgData name="Alexander, Tyreek" userId="501609b0-e01d-49ae-8f9a-417d89b4d245" providerId="ADAL" clId="{060BF1B2-5B95-4F87-8729-173C70BC78E0}" dt="2025-10-01T20:09:48.836" v="329" actId="478"/>
          <ac:spMkLst>
            <pc:docMk/>
            <pc:sldMk cId="0" sldId="269"/>
            <ac:spMk id="61" creationId="{B0CCD031-EEF3-AEA1-8413-FA9B1AFB06FE}"/>
          </ac:spMkLst>
        </pc:spChg>
        <pc:spChg chg="add">
          <ac:chgData name="Alexander, Tyreek" userId="501609b0-e01d-49ae-8f9a-417d89b4d245" providerId="ADAL" clId="{060BF1B2-5B95-4F87-8729-173C70BC78E0}" dt="2025-10-01T20:09:52.838" v="330"/>
          <ac:spMkLst>
            <pc:docMk/>
            <pc:sldMk cId="0" sldId="269"/>
            <ac:spMk id="62" creationId="{D31C18B3-CF8E-3AC1-D3CB-9237BDA53300}"/>
          </ac:spMkLst>
        </pc:spChg>
        <pc:spChg chg="add">
          <ac:chgData name="Alexander, Tyreek" userId="501609b0-e01d-49ae-8f9a-417d89b4d245" providerId="ADAL" clId="{060BF1B2-5B95-4F87-8729-173C70BC78E0}" dt="2025-10-01T20:10:28.781" v="335"/>
          <ac:spMkLst>
            <pc:docMk/>
            <pc:sldMk cId="0" sldId="269"/>
            <ac:spMk id="63" creationId="{EDF3EFE4-B554-7257-365A-1E29B392CB3C}"/>
          </ac:spMkLst>
        </pc:spChg>
        <pc:spChg chg="add del">
          <ac:chgData name="Alexander, Tyreek" userId="501609b0-e01d-49ae-8f9a-417d89b4d245" providerId="ADAL" clId="{060BF1B2-5B95-4F87-8729-173C70BC78E0}" dt="2025-10-01T20:20:44.831" v="459" actId="22"/>
          <ac:spMkLst>
            <pc:docMk/>
            <pc:sldMk cId="0" sldId="269"/>
            <ac:spMk id="1039" creationId="{0CCBA695-AAD0-F31F-F716-D92F6A124CE4}"/>
          </ac:spMkLst>
        </pc:spChg>
        <pc:spChg chg="add mod">
          <ac:chgData name="Alexander, Tyreek" userId="501609b0-e01d-49ae-8f9a-417d89b4d245" providerId="ADAL" clId="{060BF1B2-5B95-4F87-8729-173C70BC78E0}" dt="2025-10-01T20:21:02.664" v="466" actId="1076"/>
          <ac:spMkLst>
            <pc:docMk/>
            <pc:sldMk cId="0" sldId="269"/>
            <ac:spMk id="1041" creationId="{9B1562EE-20A0-91EB-E3BE-BBB177D7D176}"/>
          </ac:spMkLst>
        </pc:spChg>
        <pc:spChg chg="add mod">
          <ac:chgData name="Alexander, Tyreek" userId="501609b0-e01d-49ae-8f9a-417d89b4d245" providerId="ADAL" clId="{060BF1B2-5B95-4F87-8729-173C70BC78E0}" dt="2025-10-01T20:24:59.412" v="539" actId="20577"/>
          <ac:spMkLst>
            <pc:docMk/>
            <pc:sldMk cId="0" sldId="269"/>
            <ac:spMk id="1045" creationId="{83ED7A46-F4D3-86E4-DFC7-E6D880333277}"/>
          </ac:spMkLst>
        </pc:spChg>
        <pc:spChg chg="add mod">
          <ac:chgData name="Alexander, Tyreek" userId="501609b0-e01d-49ae-8f9a-417d89b4d245" providerId="ADAL" clId="{060BF1B2-5B95-4F87-8729-173C70BC78E0}" dt="2025-10-01T20:25:11.701" v="547" actId="1076"/>
          <ac:spMkLst>
            <pc:docMk/>
            <pc:sldMk cId="0" sldId="269"/>
            <ac:spMk id="1046" creationId="{8911BDDF-B379-16F2-07E7-E6DD4D9F2445}"/>
          </ac:spMkLst>
        </pc:spChg>
        <pc:spChg chg="add mod">
          <ac:chgData name="Alexander, Tyreek" userId="501609b0-e01d-49ae-8f9a-417d89b4d245" providerId="ADAL" clId="{060BF1B2-5B95-4F87-8729-173C70BC78E0}" dt="2025-10-01T20:25:21.616" v="555" actId="20577"/>
          <ac:spMkLst>
            <pc:docMk/>
            <pc:sldMk cId="0" sldId="269"/>
            <ac:spMk id="1047" creationId="{A240D976-0164-EEA9-AA20-C5454D759A7D}"/>
          </ac:spMkLst>
        </pc:spChg>
        <pc:spChg chg="add mod">
          <ac:chgData name="Alexander, Tyreek" userId="501609b0-e01d-49ae-8f9a-417d89b4d245" providerId="ADAL" clId="{060BF1B2-5B95-4F87-8729-173C70BC78E0}" dt="2025-10-01T20:25:48.652" v="564" actId="1076"/>
          <ac:spMkLst>
            <pc:docMk/>
            <pc:sldMk cId="0" sldId="269"/>
            <ac:spMk id="1048" creationId="{808F8598-509B-C3F8-6694-E4EC33B9360F}"/>
          </ac:spMkLst>
        </pc:spChg>
        <pc:spChg chg="add mod">
          <ac:chgData name="Alexander, Tyreek" userId="501609b0-e01d-49ae-8f9a-417d89b4d245" providerId="ADAL" clId="{060BF1B2-5B95-4F87-8729-173C70BC78E0}" dt="2025-10-01T20:26:14.141" v="573" actId="1076"/>
          <ac:spMkLst>
            <pc:docMk/>
            <pc:sldMk cId="0" sldId="269"/>
            <ac:spMk id="1049" creationId="{80FA429B-50FD-B377-DC8A-0F91FA0900F1}"/>
          </ac:spMkLst>
        </pc:spChg>
        <pc:spChg chg="add mod">
          <ac:chgData name="Alexander, Tyreek" userId="501609b0-e01d-49ae-8f9a-417d89b4d245" providerId="ADAL" clId="{060BF1B2-5B95-4F87-8729-173C70BC78E0}" dt="2025-10-01T20:26:23.119" v="577" actId="20577"/>
          <ac:spMkLst>
            <pc:docMk/>
            <pc:sldMk cId="0" sldId="269"/>
            <ac:spMk id="1050" creationId="{2A273586-59BC-451D-0004-04F4CA568C97}"/>
          </ac:spMkLst>
        </pc:spChg>
        <pc:spChg chg="add mod">
          <ac:chgData name="Alexander, Tyreek" userId="501609b0-e01d-49ae-8f9a-417d89b4d245" providerId="ADAL" clId="{060BF1B2-5B95-4F87-8729-173C70BC78E0}" dt="2025-10-01T20:38:50.524" v="703" actId="207"/>
          <ac:spMkLst>
            <pc:docMk/>
            <pc:sldMk cId="0" sldId="269"/>
            <ac:spMk id="1053" creationId="{12363543-A71B-4071-56CB-AC75C3990D17}"/>
          </ac:spMkLst>
        </pc:spChg>
        <pc:spChg chg="add mod">
          <ac:chgData name="Alexander, Tyreek" userId="501609b0-e01d-49ae-8f9a-417d89b4d245" providerId="ADAL" clId="{060BF1B2-5B95-4F87-8729-173C70BC78E0}" dt="2025-10-01T20:39:30.943" v="731" actId="1076"/>
          <ac:spMkLst>
            <pc:docMk/>
            <pc:sldMk cId="0" sldId="269"/>
            <ac:spMk id="1054" creationId="{1C279C7D-6028-E13A-ABC7-C01C4F68EF7F}"/>
          </ac:spMkLst>
        </pc:spChg>
        <pc:spChg chg="add mod">
          <ac:chgData name="Alexander, Tyreek" userId="501609b0-e01d-49ae-8f9a-417d89b4d245" providerId="ADAL" clId="{060BF1B2-5B95-4F87-8729-173C70BC78E0}" dt="2025-10-01T20:43:46.731" v="780" actId="1076"/>
          <ac:spMkLst>
            <pc:docMk/>
            <pc:sldMk cId="0" sldId="269"/>
            <ac:spMk id="1060" creationId="{E6364425-504A-3CB7-F075-B2B202BF0CF4}"/>
          </ac:spMkLst>
        </pc:spChg>
        <pc:spChg chg="mod">
          <ac:chgData name="Alexander, Tyreek" userId="501609b0-e01d-49ae-8f9a-417d89b4d245" providerId="ADAL" clId="{060BF1B2-5B95-4F87-8729-173C70BC78E0}" dt="2025-10-01T20:22:18.168" v="484" actId="20577"/>
          <ac:spMkLst>
            <pc:docMk/>
            <pc:sldMk cId="0" sldId="269"/>
            <ac:spMk id="3074" creationId="{28DBC6CB-FD66-A78B-93D1-2FA8F5BC173E}"/>
          </ac:spMkLst>
        </pc:spChg>
        <pc:spChg chg="mod">
          <ac:chgData name="Alexander, Tyreek" userId="501609b0-e01d-49ae-8f9a-417d89b4d245" providerId="ADAL" clId="{060BF1B2-5B95-4F87-8729-173C70BC78E0}" dt="2025-10-01T20:29:47.982" v="680" actId="20577"/>
          <ac:spMkLst>
            <pc:docMk/>
            <pc:sldMk cId="0" sldId="269"/>
            <ac:spMk id="3076" creationId="{681A0D03-AB73-5830-5424-B7EFE7EB940F}"/>
          </ac:spMkLst>
        </pc:spChg>
        <pc:spChg chg="mod">
          <ac:chgData name="Alexander, Tyreek" userId="501609b0-e01d-49ae-8f9a-417d89b4d245" providerId="ADAL" clId="{060BF1B2-5B95-4F87-8729-173C70BC78E0}" dt="2025-10-01T20:27:43.519" v="605" actId="113"/>
          <ac:spMkLst>
            <pc:docMk/>
            <pc:sldMk cId="0" sldId="269"/>
            <ac:spMk id="3078" creationId="{CC9D62BC-2ABF-7D3F-52A2-B845AE0CDE35}"/>
          </ac:spMkLst>
        </pc:spChg>
        <pc:spChg chg="mod">
          <ac:chgData name="Alexander, Tyreek" userId="501609b0-e01d-49ae-8f9a-417d89b4d245" providerId="ADAL" clId="{060BF1B2-5B95-4F87-8729-173C70BC78E0}" dt="2025-10-01T20:21:11.619" v="471" actId="20577"/>
          <ac:spMkLst>
            <pc:docMk/>
            <pc:sldMk cId="0" sldId="269"/>
            <ac:spMk id="3079" creationId="{0786C032-B42B-F57D-FEFA-1255E4E67B98}"/>
          </ac:spMkLst>
        </pc:spChg>
        <pc:spChg chg="mod">
          <ac:chgData name="Alexander, Tyreek" userId="501609b0-e01d-49ae-8f9a-417d89b4d245" providerId="ADAL" clId="{060BF1B2-5B95-4F87-8729-173C70BC78E0}" dt="2025-10-01T20:20:35.499" v="457" actId="1076"/>
          <ac:spMkLst>
            <pc:docMk/>
            <pc:sldMk cId="0" sldId="269"/>
            <ac:spMk id="3082" creationId="{1585E62B-24C9-F891-F358-7A6F1EDA60E8}"/>
          </ac:spMkLst>
        </pc:spChg>
        <pc:graphicFrameChg chg="add del mod modGraphic">
          <ac:chgData name="Alexander, Tyreek" userId="501609b0-e01d-49ae-8f9a-417d89b4d245" providerId="ADAL" clId="{060BF1B2-5B95-4F87-8729-173C70BC78E0}" dt="2025-10-01T20:41:14.771" v="741" actId="478"/>
          <ac:graphicFrameMkLst>
            <pc:docMk/>
            <pc:sldMk cId="0" sldId="269"/>
            <ac:graphicFrameMk id="1055" creationId="{B295A695-FF2D-9ED6-0B99-87151FDD373F}"/>
          </ac:graphicFrameMkLst>
        </pc:graphicFrameChg>
        <pc:graphicFrameChg chg="add">
          <ac:chgData name="Alexander, Tyreek" userId="501609b0-e01d-49ae-8f9a-417d89b4d245" providerId="ADAL" clId="{060BF1B2-5B95-4F87-8729-173C70BC78E0}" dt="2025-10-01T20:41:19.704" v="742"/>
          <ac:graphicFrameMkLst>
            <pc:docMk/>
            <pc:sldMk cId="0" sldId="269"/>
            <ac:graphicFrameMk id="1056" creationId="{F2FD1C16-A30A-6B0E-020B-3D1F115B4FCA}"/>
          </ac:graphicFrameMkLst>
        </pc:graphicFrameChg>
        <pc:graphicFrameChg chg="add">
          <ac:chgData name="Alexander, Tyreek" userId="501609b0-e01d-49ae-8f9a-417d89b4d245" providerId="ADAL" clId="{060BF1B2-5B95-4F87-8729-173C70BC78E0}" dt="2025-10-01T20:41:27.021" v="743"/>
          <ac:graphicFrameMkLst>
            <pc:docMk/>
            <pc:sldMk cId="0" sldId="269"/>
            <ac:graphicFrameMk id="1057" creationId="{2CD5EBC3-7A2A-3414-3E4E-102591B65D63}"/>
          </ac:graphicFrameMkLst>
        </pc:graphicFrameChg>
        <pc:graphicFrameChg chg="add">
          <ac:chgData name="Alexander, Tyreek" userId="501609b0-e01d-49ae-8f9a-417d89b4d245" providerId="ADAL" clId="{060BF1B2-5B95-4F87-8729-173C70BC78E0}" dt="2025-10-01T20:41:32.972" v="744"/>
          <ac:graphicFrameMkLst>
            <pc:docMk/>
            <pc:sldMk cId="0" sldId="269"/>
            <ac:graphicFrameMk id="1058" creationId="{36028ED1-9C16-EEC1-F60A-B47D3762B5FC}"/>
          </ac:graphicFrameMkLst>
        </pc:graphicFrameChg>
        <pc:graphicFrameChg chg="add mod">
          <ac:chgData name="Alexander, Tyreek" userId="501609b0-e01d-49ae-8f9a-417d89b4d245" providerId="ADAL" clId="{060BF1B2-5B95-4F87-8729-173C70BC78E0}" dt="2025-10-01T20:41:44.654" v="745"/>
          <ac:graphicFrameMkLst>
            <pc:docMk/>
            <pc:sldMk cId="0" sldId="269"/>
            <ac:graphicFrameMk id="1059" creationId="{4DB18221-A236-0C72-293B-B7A428AA3F25}"/>
          </ac:graphicFrameMkLst>
        </pc:graphicFrameChg>
        <pc:picChg chg="del">
          <ac:chgData name="Alexander, Tyreek" userId="501609b0-e01d-49ae-8f9a-417d89b4d245" providerId="ADAL" clId="{060BF1B2-5B95-4F87-8729-173C70BC78E0}" dt="2025-10-01T20:22:09.085" v="483" actId="478"/>
          <ac:picMkLst>
            <pc:docMk/>
            <pc:sldMk cId="0" sldId="269"/>
            <ac:picMk id="4" creationId="{F3CA0E04-175D-2941-C426-576E98509DB4}"/>
          </ac:picMkLst>
        </pc:picChg>
        <pc:picChg chg="del">
          <ac:chgData name="Alexander, Tyreek" userId="501609b0-e01d-49ae-8f9a-417d89b4d245" providerId="ADAL" clId="{060BF1B2-5B95-4F87-8729-173C70BC78E0}" dt="2025-10-01T19:46:42.919" v="57" actId="478"/>
          <ac:picMkLst>
            <pc:docMk/>
            <pc:sldMk cId="0" sldId="269"/>
            <ac:picMk id="5" creationId="{587947B9-94A7-5F38-54D2-F13F328B14C2}"/>
          </ac:picMkLst>
        </pc:picChg>
        <pc:picChg chg="del">
          <ac:chgData name="Alexander, Tyreek" userId="501609b0-e01d-49ae-8f9a-417d89b4d245" providerId="ADAL" clId="{060BF1B2-5B95-4F87-8729-173C70BC78E0}" dt="2025-10-01T20:22:09.085" v="483" actId="478"/>
          <ac:picMkLst>
            <pc:docMk/>
            <pc:sldMk cId="0" sldId="269"/>
            <ac:picMk id="15" creationId="{1546846F-0199-C0E8-EF9D-286783CB5663}"/>
          </ac:picMkLst>
        </pc:picChg>
        <pc:picChg chg="del">
          <ac:chgData name="Alexander, Tyreek" userId="501609b0-e01d-49ae-8f9a-417d89b4d245" providerId="ADAL" clId="{060BF1B2-5B95-4F87-8729-173C70BC78E0}" dt="2025-10-01T20:00:19.465" v="191" actId="478"/>
          <ac:picMkLst>
            <pc:docMk/>
            <pc:sldMk cId="0" sldId="269"/>
            <ac:picMk id="16" creationId="{F55888D8-2EFA-E6D4-9C06-184D2F42FE31}"/>
          </ac:picMkLst>
        </pc:picChg>
        <pc:picChg chg="add del mod modCrop">
          <ac:chgData name="Alexander, Tyreek" userId="501609b0-e01d-49ae-8f9a-417d89b4d245" providerId="ADAL" clId="{060BF1B2-5B95-4F87-8729-173C70BC78E0}" dt="2025-10-01T19:49:09.269" v="66" actId="478"/>
          <ac:picMkLst>
            <pc:docMk/>
            <pc:sldMk cId="0" sldId="269"/>
            <ac:picMk id="18" creationId="{F1EBD382-766A-F026-D272-8E6D93E8D9D1}"/>
          </ac:picMkLst>
        </pc:picChg>
        <pc:picChg chg="add mod modCrop">
          <ac:chgData name="Alexander, Tyreek" userId="501609b0-e01d-49ae-8f9a-417d89b4d245" providerId="ADAL" clId="{060BF1B2-5B95-4F87-8729-173C70BC78E0}" dt="2025-10-01T20:38:16.328" v="689" actId="14100"/>
          <ac:picMkLst>
            <pc:docMk/>
            <pc:sldMk cId="0" sldId="269"/>
            <ac:picMk id="21" creationId="{DA120001-FDB7-1AFE-27E8-4F51CD60D3A1}"/>
          </ac:picMkLst>
        </pc:picChg>
        <pc:picChg chg="add del mod modCrop">
          <ac:chgData name="Alexander, Tyreek" userId="501609b0-e01d-49ae-8f9a-417d89b4d245" providerId="ADAL" clId="{060BF1B2-5B95-4F87-8729-173C70BC78E0}" dt="2025-10-01T20:38:05.787" v="684" actId="478"/>
          <ac:picMkLst>
            <pc:docMk/>
            <pc:sldMk cId="0" sldId="269"/>
            <ac:picMk id="24" creationId="{E92EB61D-72DF-294A-5779-6EA7D8D63D4E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25" creationId="{FC6AD91B-6EEE-5B0E-C5E0-42B120498085}"/>
          </ac:picMkLst>
        </pc:picChg>
        <pc:picChg chg="add mod">
          <ac:chgData name="Alexander, Tyreek" userId="501609b0-e01d-49ae-8f9a-417d89b4d245" providerId="ADAL" clId="{060BF1B2-5B95-4F87-8729-173C70BC78E0}" dt="2025-10-01T19:54:31.661" v="126"/>
          <ac:picMkLst>
            <pc:docMk/>
            <pc:sldMk cId="0" sldId="269"/>
            <ac:picMk id="26" creationId="{7F128571-F85D-D472-7B77-1CDEAB1878D1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27" creationId="{B4EB5908-EF14-4DF6-C2AE-BCA5500284E6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30" creationId="{71A69508-1B15-BB01-3ED1-0218EB8B46CF}"/>
          </ac:picMkLst>
        </pc:picChg>
        <pc:picChg chg="add mod">
          <ac:chgData name="Alexander, Tyreek" userId="501609b0-e01d-49ae-8f9a-417d89b4d245" providerId="ADAL" clId="{060BF1B2-5B95-4F87-8729-173C70BC78E0}" dt="2025-10-01T20:01:53.787" v="208" actId="1076"/>
          <ac:picMkLst>
            <pc:docMk/>
            <pc:sldMk cId="0" sldId="269"/>
            <ac:picMk id="39" creationId="{2D43F2DF-993A-D938-6814-34D50504051D}"/>
          </ac:picMkLst>
        </pc:picChg>
        <pc:picChg chg="add mod">
          <ac:chgData name="Alexander, Tyreek" userId="501609b0-e01d-49ae-8f9a-417d89b4d245" providerId="ADAL" clId="{060BF1B2-5B95-4F87-8729-173C70BC78E0}" dt="2025-10-01T20:40:12.117" v="732" actId="1076"/>
          <ac:picMkLst>
            <pc:docMk/>
            <pc:sldMk cId="0" sldId="269"/>
            <ac:picMk id="41" creationId="{E2B882EA-98C9-2AEE-D7BD-3BEB5542F7B3}"/>
          </ac:picMkLst>
        </pc:picChg>
        <pc:picChg chg="add mod">
          <ac:chgData name="Alexander, Tyreek" userId="501609b0-e01d-49ae-8f9a-417d89b4d245" providerId="ADAL" clId="{060BF1B2-5B95-4F87-8729-173C70BC78E0}" dt="2025-10-01T20:24:03.868" v="520" actId="1076"/>
          <ac:picMkLst>
            <pc:docMk/>
            <pc:sldMk cId="0" sldId="269"/>
            <ac:picMk id="43" creationId="{6E487F8C-9492-828A-CC15-33561F2177CD}"/>
          </ac:picMkLst>
        </pc:picChg>
        <pc:picChg chg="add del mod">
          <ac:chgData name="Alexander, Tyreek" userId="501609b0-e01d-49ae-8f9a-417d89b4d245" providerId="ADAL" clId="{060BF1B2-5B95-4F87-8729-173C70BC78E0}" dt="2025-10-01T20:16:02.395" v="377" actId="478"/>
          <ac:picMkLst>
            <pc:docMk/>
            <pc:sldMk cId="0" sldId="269"/>
            <ac:picMk id="44" creationId="{7296E192-AB7B-4BEB-CE78-6CBD77C6DC7E}"/>
          </ac:picMkLst>
        </pc:picChg>
        <pc:picChg chg="add del mod">
          <ac:chgData name="Alexander, Tyreek" userId="501609b0-e01d-49ae-8f9a-417d89b4d245" providerId="ADAL" clId="{060BF1B2-5B95-4F87-8729-173C70BC78E0}" dt="2025-10-01T20:16:03.467" v="378" actId="478"/>
          <ac:picMkLst>
            <pc:docMk/>
            <pc:sldMk cId="0" sldId="269"/>
            <ac:picMk id="45" creationId="{A0E44CC2-B004-4D27-B02F-3442D758E247}"/>
          </ac:picMkLst>
        </pc:picChg>
        <pc:picChg chg="add del mod modCrop">
          <ac:chgData name="Alexander, Tyreek" userId="501609b0-e01d-49ae-8f9a-417d89b4d245" providerId="ADAL" clId="{060BF1B2-5B95-4F87-8729-173C70BC78E0}" dt="2025-10-01T20:24:23.960" v="529" actId="1076"/>
          <ac:picMkLst>
            <pc:docMk/>
            <pc:sldMk cId="0" sldId="269"/>
            <ac:picMk id="47" creationId="{E0038E2F-8EBA-C42D-E374-D280D6D046C2}"/>
          </ac:picMkLst>
        </pc:picChg>
        <pc:picChg chg="add mod modCrop">
          <ac:chgData name="Alexander, Tyreek" userId="501609b0-e01d-49ae-8f9a-417d89b4d245" providerId="ADAL" clId="{060BF1B2-5B95-4F87-8729-173C70BC78E0}" dt="2025-10-01T20:26:04.005" v="570" actId="1076"/>
          <ac:picMkLst>
            <pc:docMk/>
            <pc:sldMk cId="0" sldId="269"/>
            <ac:picMk id="49" creationId="{3096A387-B7FB-1F87-A245-2EE53E330B29}"/>
          </ac:picMkLst>
        </pc:picChg>
        <pc:picChg chg="add mod">
          <ac:chgData name="Alexander, Tyreek" userId="501609b0-e01d-49ae-8f9a-417d89b4d245" providerId="ADAL" clId="{060BF1B2-5B95-4F87-8729-173C70BC78E0}" dt="2025-10-01T20:07:20.296" v="294" actId="14100"/>
          <ac:picMkLst>
            <pc:docMk/>
            <pc:sldMk cId="0" sldId="269"/>
            <ac:picMk id="50" creationId="{6B312132-2CDE-5C6C-3F9B-166BDA0E6A46}"/>
          </ac:picMkLst>
        </pc:picChg>
        <pc:picChg chg="add mod">
          <ac:chgData name="Alexander, Tyreek" userId="501609b0-e01d-49ae-8f9a-417d89b4d245" providerId="ADAL" clId="{060BF1B2-5B95-4F87-8729-173C70BC78E0}" dt="2025-10-01T20:38:28.512" v="694" actId="1076"/>
          <ac:picMkLst>
            <pc:docMk/>
            <pc:sldMk cId="0" sldId="269"/>
            <ac:picMk id="51" creationId="{ABD4B03D-FE1F-6813-867A-F2332CCBFFFE}"/>
          </ac:picMkLst>
        </pc:picChg>
        <pc:picChg chg="add mod">
          <ac:chgData name="Alexander, Tyreek" userId="501609b0-e01d-49ae-8f9a-417d89b4d245" providerId="ADAL" clId="{060BF1B2-5B95-4F87-8729-173C70BC78E0}" dt="2025-10-01T20:38:14.027" v="688" actId="1076"/>
          <ac:picMkLst>
            <pc:docMk/>
            <pc:sldMk cId="0" sldId="269"/>
            <ac:picMk id="53" creationId="{72642A2F-E20A-D4EF-9CF7-C12B691D88FC}"/>
          </ac:picMkLst>
        </pc:picChg>
        <pc:picChg chg="add mod">
          <ac:chgData name="Alexander, Tyreek" userId="501609b0-e01d-49ae-8f9a-417d89b4d245" providerId="ADAL" clId="{060BF1B2-5B95-4F87-8729-173C70BC78E0}" dt="2025-10-01T20:09:10.628" v="325" actId="1076"/>
          <ac:picMkLst>
            <pc:docMk/>
            <pc:sldMk cId="0" sldId="269"/>
            <ac:picMk id="59" creationId="{0E6900F4-639A-AA77-1B3A-637FD176DEA3}"/>
          </ac:picMkLst>
        </pc:picChg>
        <pc:picChg chg="add mod">
          <ac:chgData name="Alexander, Tyreek" userId="501609b0-e01d-49ae-8f9a-417d89b4d245" providerId="ADAL" clId="{060BF1B2-5B95-4F87-8729-173C70BC78E0}" dt="2025-10-01T20:11:03.600" v="341" actId="1076"/>
          <ac:picMkLst>
            <pc:docMk/>
            <pc:sldMk cId="0" sldId="269"/>
            <ac:picMk id="1024" creationId="{30DCF6F3-66B3-308A-E425-7CE522CD48D0}"/>
          </ac:picMkLst>
        </pc:picChg>
        <pc:picChg chg="add mod">
          <ac:chgData name="Alexander, Tyreek" userId="501609b0-e01d-49ae-8f9a-417d89b4d245" providerId="ADAL" clId="{060BF1B2-5B95-4F87-8729-173C70BC78E0}" dt="2025-10-01T20:38:19.627" v="691" actId="1076"/>
          <ac:picMkLst>
            <pc:docMk/>
            <pc:sldMk cId="0" sldId="269"/>
            <ac:picMk id="1026" creationId="{EAAAC904-9323-9F5B-E45A-5F40E2865005}"/>
          </ac:picMkLst>
        </pc:picChg>
        <pc:picChg chg="add del mod modCrop">
          <ac:chgData name="Alexander, Tyreek" userId="501609b0-e01d-49ae-8f9a-417d89b4d245" providerId="ADAL" clId="{060BF1B2-5B95-4F87-8729-173C70BC78E0}" dt="2025-10-01T20:26:35.421" v="579" actId="478"/>
          <ac:picMkLst>
            <pc:docMk/>
            <pc:sldMk cId="0" sldId="269"/>
            <ac:picMk id="1027" creationId="{3A487FA1-A3DD-820F-E173-3E236E9338DC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1028" creationId="{FFF8F58E-AEB8-2FB2-58B0-07EA199C7952}"/>
          </ac:picMkLst>
        </pc:picChg>
        <pc:picChg chg="del">
          <ac:chgData name="Alexander, Tyreek" userId="501609b0-e01d-49ae-8f9a-417d89b4d245" providerId="ADAL" clId="{060BF1B2-5B95-4F87-8729-173C70BC78E0}" dt="2025-10-01T19:46:42.517" v="56" actId="478"/>
          <ac:picMkLst>
            <pc:docMk/>
            <pc:sldMk cId="0" sldId="269"/>
            <ac:picMk id="1029" creationId="{9D5BFD7B-BF71-F3C2-EB81-C51EB92F0F48}"/>
          </ac:picMkLst>
        </pc:picChg>
        <pc:picChg chg="add mod">
          <ac:chgData name="Alexander, Tyreek" userId="501609b0-e01d-49ae-8f9a-417d89b4d245" providerId="ADAL" clId="{060BF1B2-5B95-4F87-8729-173C70BC78E0}" dt="2025-10-01T20:01:59.207" v="209" actId="1076"/>
          <ac:picMkLst>
            <pc:docMk/>
            <pc:sldMk cId="0" sldId="269"/>
            <ac:picMk id="1030" creationId="{1AF31F7B-49C9-C434-6123-1FE9E181A0E9}"/>
          </ac:picMkLst>
        </pc:picChg>
        <pc:picChg chg="add mod modCrop">
          <ac:chgData name="Alexander, Tyreek" userId="501609b0-e01d-49ae-8f9a-417d89b4d245" providerId="ADAL" clId="{060BF1B2-5B95-4F87-8729-173C70BC78E0}" dt="2025-10-01T20:26:09.386" v="572" actId="1076"/>
          <ac:picMkLst>
            <pc:docMk/>
            <pc:sldMk cId="0" sldId="269"/>
            <ac:picMk id="1032" creationId="{EA6E7B61-FB0D-195B-7174-0F148236E641}"/>
          </ac:picMkLst>
        </pc:picChg>
        <pc:picChg chg="add mod">
          <ac:chgData name="Alexander, Tyreek" userId="501609b0-e01d-49ae-8f9a-417d89b4d245" providerId="ADAL" clId="{060BF1B2-5B95-4F87-8729-173C70BC78E0}" dt="2025-10-01T20:25:38.222" v="559" actId="1076"/>
          <ac:picMkLst>
            <pc:docMk/>
            <pc:sldMk cId="0" sldId="269"/>
            <ac:picMk id="1034" creationId="{7FF59E25-E33D-9E16-DB0A-24B1D250CCAE}"/>
          </ac:picMkLst>
        </pc:picChg>
        <pc:picChg chg="add del mod ord">
          <ac:chgData name="Alexander, Tyreek" userId="501609b0-e01d-49ae-8f9a-417d89b4d245" providerId="ADAL" clId="{060BF1B2-5B95-4F87-8729-173C70BC78E0}" dt="2025-10-01T20:23:00.125" v="498" actId="478"/>
          <ac:picMkLst>
            <pc:docMk/>
            <pc:sldMk cId="0" sldId="269"/>
            <ac:picMk id="1036" creationId="{8BFE8BBD-821A-C235-8649-7AB639486279}"/>
          </ac:picMkLst>
        </pc:picChg>
        <pc:picChg chg="add del mod">
          <ac:chgData name="Alexander, Tyreek" userId="501609b0-e01d-49ae-8f9a-417d89b4d245" providerId="ADAL" clId="{060BF1B2-5B95-4F87-8729-173C70BC78E0}" dt="2025-10-01T20:10:33.866" v="337" actId="478"/>
          <ac:picMkLst>
            <pc:docMk/>
            <pc:sldMk cId="0" sldId="269"/>
            <ac:picMk id="1038" creationId="{B7302F0B-2C4D-BA60-DEB6-AD92C39D295E}"/>
          </ac:picMkLst>
        </pc:picChg>
        <pc:picChg chg="add mod">
          <ac:chgData name="Alexander, Tyreek" userId="501609b0-e01d-49ae-8f9a-417d89b4d245" providerId="ADAL" clId="{060BF1B2-5B95-4F87-8729-173C70BC78E0}" dt="2025-10-01T20:43:51.914" v="781" actId="1076"/>
          <ac:picMkLst>
            <pc:docMk/>
            <pc:sldMk cId="0" sldId="269"/>
            <ac:picMk id="1042" creationId="{95636E4A-BD1A-34E6-4E1F-F2CB5AD337C6}"/>
          </ac:picMkLst>
        </pc:picChg>
        <pc:picChg chg="add mod ord">
          <ac:chgData name="Alexander, Tyreek" userId="501609b0-e01d-49ae-8f9a-417d89b4d245" providerId="ADAL" clId="{060BF1B2-5B95-4F87-8729-173C70BC78E0}" dt="2025-10-01T20:26:28.938" v="578" actId="1076"/>
          <ac:picMkLst>
            <pc:docMk/>
            <pc:sldMk cId="0" sldId="269"/>
            <ac:picMk id="1044" creationId="{A57FEE45-EA2A-4F01-F7E5-47D3C4F2E33F}"/>
          </ac:picMkLst>
        </pc:picChg>
        <pc:picChg chg="add mod">
          <ac:chgData name="Alexander, Tyreek" userId="501609b0-e01d-49ae-8f9a-417d89b4d245" providerId="ADAL" clId="{060BF1B2-5B95-4F87-8729-173C70BC78E0}" dt="2025-10-01T20:38:12.097" v="687" actId="14100"/>
          <ac:picMkLst>
            <pc:docMk/>
            <pc:sldMk cId="0" sldId="269"/>
            <ac:picMk id="1052" creationId="{80436793-A7BA-1F8D-E359-4F9E6D6C2653}"/>
          </ac:picMkLst>
        </pc:picChg>
        <pc:picChg chg="mod">
          <ac:chgData name="Alexander, Tyreek" userId="501609b0-e01d-49ae-8f9a-417d89b4d245" providerId="ADAL" clId="{060BF1B2-5B95-4F87-8729-173C70BC78E0}" dt="2025-10-01T20:28:55.410" v="649" actId="1076"/>
          <ac:picMkLst>
            <pc:docMk/>
            <pc:sldMk cId="0" sldId="269"/>
            <ac:picMk id="3084" creationId="{EDB47C42-7362-1C01-1355-7E9214B95B13}"/>
          </ac:picMkLst>
        </pc:picChg>
        <pc:cxnChg chg="add mod">
          <ac:chgData name="Alexander, Tyreek" userId="501609b0-e01d-49ae-8f9a-417d89b4d245" providerId="ADAL" clId="{060BF1B2-5B95-4F87-8729-173C70BC78E0}" dt="2025-10-01T20:01:59.207" v="209" actId="1076"/>
          <ac:cxnSpMkLst>
            <pc:docMk/>
            <pc:sldMk cId="0" sldId="269"/>
            <ac:cxnSpMk id="32" creationId="{841697D1-827A-317F-7B4E-01D2654D10B9}"/>
          </ac:cxnSpMkLst>
        </pc:cxnChg>
        <pc:cxnChg chg="add mod">
          <ac:chgData name="Alexander, Tyreek" userId="501609b0-e01d-49ae-8f9a-417d89b4d245" providerId="ADAL" clId="{060BF1B2-5B95-4F87-8729-173C70BC78E0}" dt="2025-10-01T20:11:06.646" v="342" actId="1076"/>
          <ac:cxnSpMkLst>
            <pc:docMk/>
            <pc:sldMk cId="0" sldId="269"/>
            <ac:cxnSpMk id="34" creationId="{A7021C62-C623-6662-5B06-55ADC4B4E56D}"/>
          </ac:cxnSpMkLst>
        </pc:cxnChg>
      </pc:sldChg>
      <pc:sldMasterChg chg="del delSldLayout">
        <pc:chgData name="Alexander, Tyreek" userId="501609b0-e01d-49ae-8f9a-417d89b4d245" providerId="ADAL" clId="{060BF1B2-5B95-4F87-8729-173C70BC78E0}" dt="2025-10-01T19:45:48.187" v="4" actId="47"/>
        <pc:sldMasterMkLst>
          <pc:docMk/>
          <pc:sldMasterMk cId="4091868663" sldId="2147483660"/>
        </pc:sldMasterMkLst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411817394" sldId="2147483661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070582866" sldId="2147483662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033172382" sldId="2147483663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868121534" sldId="2147483664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470832937" sldId="2147483665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2454584409" sldId="2147483666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789983952" sldId="2147483667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189879365" sldId="2147483668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546125621" sldId="2147483669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156657995" sldId="2147483670"/>
          </pc:sldLayoutMkLst>
        </pc:sldLayoutChg>
        <pc:sldLayoutChg chg="del">
          <pc:chgData name="Alexander, Tyreek" userId="501609b0-e01d-49ae-8f9a-417d89b4d245" providerId="ADAL" clId="{060BF1B2-5B95-4F87-8729-173C70BC78E0}" dt="2025-10-01T19:45:48.187" v="4" actId="47"/>
          <pc:sldLayoutMkLst>
            <pc:docMk/>
            <pc:sldMasterMk cId="4091868663" sldId="2147483660"/>
            <pc:sldLayoutMk cId="3846912193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B2A1E0D-54F3-3C8A-99F7-65397C4315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3891200" cy="5486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lIns="96012" tIns="48006" rIns="96012" bIns="48006" anchor="ctr"/>
          <a:lstStyle>
            <a:lvl1pPr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3" name="Picture 18" descr="TTU 2 Title Page_logo">
            <a:extLst>
              <a:ext uri="{FF2B5EF4-FFF2-40B4-BE49-F238E27FC236}">
                <a16:creationId xmlns:a16="http://schemas.microsoft.com/office/drawing/2014/main" id="{DB1F23F7-069C-B28E-6ADC-A2B7FA2973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0" y="-15875"/>
            <a:ext cx="529590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50266" y="-206749"/>
            <a:ext cx="36064134" cy="54864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21666" y="14766553"/>
            <a:ext cx="30721852" cy="8414497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17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9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87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61809" y="-122705"/>
            <a:ext cx="9874527" cy="320729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4918" y="-122705"/>
            <a:ext cx="29467865" cy="32072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70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818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905"/>
            <a:ext cx="37308183" cy="6536951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3005"/>
            <a:ext cx="37308183" cy="7200900"/>
          </a:xfrm>
        </p:spPr>
        <p:txBody>
          <a:bodyPr anchor="b"/>
          <a:lstStyle>
            <a:lvl1pPr marL="0" indent="0">
              <a:buNone/>
              <a:defRPr sz="2100"/>
            </a:lvl1pPr>
            <a:lvl2pPr marL="480060" indent="0">
              <a:buNone/>
              <a:defRPr sz="1900"/>
            </a:lvl2pPr>
            <a:lvl3pPr marL="960120" indent="0">
              <a:buNone/>
              <a:defRPr sz="1700"/>
            </a:lvl3pPr>
            <a:lvl4pPr marL="1440180" indent="0">
              <a:buNone/>
              <a:defRPr sz="1500"/>
            </a:lvl4pPr>
            <a:lvl5pPr marL="1920240" indent="0">
              <a:buNone/>
              <a:defRPr sz="1500"/>
            </a:lvl5pPr>
            <a:lvl6pPr marL="2400300" indent="0">
              <a:buNone/>
              <a:defRPr sz="1500"/>
            </a:lvl6pPr>
            <a:lvl7pPr marL="2880360" indent="0">
              <a:buNone/>
              <a:defRPr sz="1500"/>
            </a:lvl7pPr>
            <a:lvl8pPr marL="3360420" indent="0">
              <a:buNone/>
              <a:defRPr sz="1500"/>
            </a:lvl8pPr>
            <a:lvl9pPr marL="384048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17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4918" y="10226488"/>
            <a:ext cx="19671195" cy="2172372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65140" y="10226488"/>
            <a:ext cx="19671196" cy="2172372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1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93" y="1317812"/>
            <a:ext cx="39501417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92" y="7368989"/>
            <a:ext cx="19392899" cy="3070973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900" b="1"/>
            </a:lvl3pPr>
            <a:lvl4pPr marL="1440180" indent="0">
              <a:buNone/>
              <a:defRPr sz="1700" b="1"/>
            </a:lvl4pPr>
            <a:lvl5pPr marL="1920240" indent="0">
              <a:buNone/>
              <a:defRPr sz="1700" b="1"/>
            </a:lvl5pPr>
            <a:lvl6pPr marL="2400300" indent="0">
              <a:buNone/>
              <a:defRPr sz="1700" b="1"/>
            </a:lvl6pPr>
            <a:lvl7pPr marL="2880360" indent="0">
              <a:buNone/>
              <a:defRPr sz="1700" b="1"/>
            </a:lvl7pPr>
            <a:lvl8pPr marL="3360420" indent="0">
              <a:buNone/>
              <a:defRPr sz="1700" b="1"/>
            </a:lvl8pPr>
            <a:lvl9pPr marL="3840480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92" y="10439961"/>
            <a:ext cx="19392899" cy="1896539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783" y="7368989"/>
            <a:ext cx="19399527" cy="3070973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900" b="1"/>
            </a:lvl3pPr>
            <a:lvl4pPr marL="1440180" indent="0">
              <a:buNone/>
              <a:defRPr sz="1700" b="1"/>
            </a:lvl4pPr>
            <a:lvl5pPr marL="1920240" indent="0">
              <a:buNone/>
              <a:defRPr sz="1700" b="1"/>
            </a:lvl5pPr>
            <a:lvl6pPr marL="2400300" indent="0">
              <a:buNone/>
              <a:defRPr sz="1700" b="1"/>
            </a:lvl6pPr>
            <a:lvl7pPr marL="2880360" indent="0">
              <a:buNone/>
              <a:defRPr sz="1700" b="1"/>
            </a:lvl7pPr>
            <a:lvl8pPr marL="3360420" indent="0">
              <a:buNone/>
              <a:defRPr sz="1700" b="1"/>
            </a:lvl8pPr>
            <a:lvl9pPr marL="3840480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783" y="10439961"/>
            <a:ext cx="19399527" cy="1896539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64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37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93" y="1311089"/>
            <a:ext cx="14439899" cy="557716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09" y="1311089"/>
            <a:ext cx="24536400" cy="28094268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93" y="6888256"/>
            <a:ext cx="14439899" cy="22517100"/>
          </a:xfrm>
        </p:spPr>
        <p:txBody>
          <a:bodyPr/>
          <a:lstStyle>
            <a:lvl1pPr marL="0" indent="0">
              <a:buNone/>
              <a:defRPr sz="1500"/>
            </a:lvl1pPr>
            <a:lvl2pPr marL="480060" indent="0">
              <a:buNone/>
              <a:defRPr sz="1300"/>
            </a:lvl2pPr>
            <a:lvl3pPr marL="960120" indent="0">
              <a:buNone/>
              <a:defRPr sz="1100"/>
            </a:lvl3pPr>
            <a:lvl4pPr marL="1440180" indent="0">
              <a:buNone/>
              <a:defRPr sz="900"/>
            </a:lvl4pPr>
            <a:lvl5pPr marL="1920240" indent="0">
              <a:buNone/>
              <a:defRPr sz="900"/>
            </a:lvl5pPr>
            <a:lvl6pPr marL="2400300" indent="0">
              <a:buNone/>
              <a:defRPr sz="900"/>
            </a:lvl6pPr>
            <a:lvl7pPr marL="2880360" indent="0">
              <a:buNone/>
              <a:defRPr sz="900"/>
            </a:lvl7pPr>
            <a:lvl8pPr marL="3360420" indent="0">
              <a:buNone/>
              <a:defRPr sz="900"/>
            </a:lvl8pPr>
            <a:lvl9pPr marL="38404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771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318" y="23043217"/>
            <a:ext cx="26335383" cy="271966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318" y="2941544"/>
            <a:ext cx="26335383" cy="19750368"/>
          </a:xfrm>
        </p:spPr>
        <p:txBody>
          <a:bodyPr/>
          <a:lstStyle>
            <a:lvl1pPr marL="0" indent="0">
              <a:buNone/>
              <a:defRPr sz="3400"/>
            </a:lvl1pPr>
            <a:lvl2pPr marL="480060" indent="0">
              <a:buNone/>
              <a:defRPr sz="2900"/>
            </a:lvl2pPr>
            <a:lvl3pPr marL="960120" indent="0">
              <a:buNone/>
              <a:defRPr sz="250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318" y="25762884"/>
            <a:ext cx="26335383" cy="3864348"/>
          </a:xfrm>
        </p:spPr>
        <p:txBody>
          <a:bodyPr/>
          <a:lstStyle>
            <a:lvl1pPr marL="0" indent="0">
              <a:buNone/>
              <a:defRPr sz="1500"/>
            </a:lvl1pPr>
            <a:lvl2pPr marL="480060" indent="0">
              <a:buNone/>
              <a:defRPr sz="1300"/>
            </a:lvl2pPr>
            <a:lvl3pPr marL="960120" indent="0">
              <a:buNone/>
              <a:defRPr sz="1100"/>
            </a:lvl3pPr>
            <a:lvl4pPr marL="1440180" indent="0">
              <a:buNone/>
              <a:defRPr sz="900"/>
            </a:lvl4pPr>
            <a:lvl5pPr marL="1920240" indent="0">
              <a:buNone/>
              <a:defRPr sz="900"/>
            </a:lvl5pPr>
            <a:lvl6pPr marL="2400300" indent="0">
              <a:buNone/>
              <a:defRPr sz="900"/>
            </a:lvl6pPr>
            <a:lvl7pPr marL="2880360" indent="0">
              <a:buNone/>
              <a:defRPr sz="900"/>
            </a:lvl7pPr>
            <a:lvl8pPr marL="3360420" indent="0">
              <a:buNone/>
              <a:defRPr sz="900"/>
            </a:lvl8pPr>
            <a:lvl9pPr marL="38404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462702A-9748-1B91-05A3-DE8CFF3F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49575" y="-122238"/>
            <a:ext cx="36072763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75" tIns="219437" rIns="438875" bIns="2194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7C796BE-5E89-A06E-813D-0E3AADB92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35263" y="10226675"/>
            <a:ext cx="39501762" cy="2172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875" tIns="219437" rIns="438875" bIns="2194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46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+mj-lt"/>
          <a:ea typeface="+mj-ea"/>
          <a:cs typeface="+mj-cs"/>
        </a:defRPr>
      </a:lvl1pPr>
      <a:lvl2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2pPr>
      <a:lvl3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3pPr>
      <a:lvl4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4pPr>
      <a:lvl5pPr algn="l" defTabSz="4387850" rtl="0" eaLnBrk="0" fontAlgn="base" hangingPunct="0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5pPr>
      <a:lvl6pPr marL="48006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6pPr>
      <a:lvl7pPr marL="96012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7pPr>
      <a:lvl8pPr marL="144018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8pPr>
      <a:lvl9pPr marL="1920240" algn="l" defTabSz="4388882" rtl="0" fontAlgn="base">
        <a:spcBef>
          <a:spcPct val="0"/>
        </a:spcBef>
        <a:spcAft>
          <a:spcPct val="0"/>
        </a:spcAft>
        <a:defRPr sz="9600">
          <a:solidFill>
            <a:schemeClr val="bg1"/>
          </a:solidFill>
          <a:latin typeface="Times New Roman" pitchFamily="18" charset="0"/>
        </a:defRPr>
      </a:lvl9pPr>
    </p:titleStyle>
    <p:bodyStyle>
      <a:lvl1pPr algn="l" defTabSz="4387850" rtl="0" eaLnBrk="0" fontAlgn="base" hangingPunct="0">
        <a:spcBef>
          <a:spcPct val="20000"/>
        </a:spcBef>
        <a:spcAft>
          <a:spcPct val="25000"/>
        </a:spcAft>
        <a:defRPr sz="15400">
          <a:solidFill>
            <a:schemeClr val="tx1"/>
          </a:solidFill>
          <a:latin typeface="+mn-lt"/>
          <a:ea typeface="+mn-ea"/>
          <a:cs typeface="+mn-cs"/>
        </a:defRPr>
      </a:lvl1pPr>
      <a:lvl2pPr marL="1919288" indent="-1371600" algn="l" defTabSz="438785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anose="05000000000000000000" pitchFamily="2" charset="2"/>
        <a:buChar char="§"/>
        <a:defRPr sz="11600">
          <a:solidFill>
            <a:schemeClr val="tx1"/>
          </a:solidFill>
          <a:latin typeface="+mn-lt"/>
        </a:defRPr>
      </a:lvl2pPr>
      <a:lvl3pPr marL="3563938" indent="-1095375" algn="l" defTabSz="4387850" rtl="0" eaLnBrk="0" fontAlgn="base" hangingPunct="0">
        <a:spcBef>
          <a:spcPct val="40000"/>
        </a:spcBef>
        <a:spcAft>
          <a:spcPct val="0"/>
        </a:spcAft>
        <a:buChar char="•"/>
        <a:defRPr sz="9600" i="1">
          <a:solidFill>
            <a:schemeClr val="tx1"/>
          </a:solidFill>
          <a:latin typeface="+mn-lt"/>
        </a:defRPr>
      </a:lvl3pPr>
      <a:lvl4pPr marL="6040438" indent="-1095375" algn="l" defTabSz="4387850" rtl="0" eaLnBrk="0" fontAlgn="base" hangingPunct="0">
        <a:spcBef>
          <a:spcPct val="40000"/>
        </a:spcBef>
        <a:spcAft>
          <a:spcPct val="0"/>
        </a:spcAft>
        <a:buChar char="–"/>
        <a:defRPr sz="8600">
          <a:solidFill>
            <a:schemeClr val="tx1"/>
          </a:solidFill>
          <a:latin typeface="+mn-lt"/>
        </a:defRPr>
      </a:lvl4pPr>
      <a:lvl5pPr marL="6826250" algn="l" defTabSz="4387850" rtl="0" eaLnBrk="0" fontAlgn="base" hangingPunct="0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5pPr>
      <a:lvl6pPr marL="730758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6pPr>
      <a:lvl7pPr marL="778764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7pPr>
      <a:lvl8pPr marL="826770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8pPr>
      <a:lvl9pPr marL="8747760" algn="l" defTabSz="4388882" rtl="0" fontAlgn="base">
        <a:spcBef>
          <a:spcPct val="20000"/>
        </a:spcBef>
        <a:spcAft>
          <a:spcPct val="0"/>
        </a:spcAft>
        <a:defRPr sz="8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1043">
            <a:extLst>
              <a:ext uri="{FF2B5EF4-FFF2-40B4-BE49-F238E27FC236}">
                <a16:creationId xmlns:a16="http://schemas.microsoft.com/office/drawing/2014/main" id="{A57FEE45-EA2A-4F01-F7E5-47D3C4F2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539" y="18702674"/>
            <a:ext cx="13023526" cy="6165393"/>
          </a:xfrm>
          <a:prstGeom prst="rect">
            <a:avLst/>
          </a:prstGeom>
        </p:spPr>
      </p:pic>
      <p:pic>
        <p:nvPicPr>
          <p:cNvPr id="1042" name="Picture 18" descr="Drosophila mojavensis">
            <a:extLst>
              <a:ext uri="{FF2B5EF4-FFF2-40B4-BE49-F238E27FC236}">
                <a16:creationId xmlns:a16="http://schemas.microsoft.com/office/drawing/2014/main" id="{95636E4A-BD1A-34E6-4E1F-F2CB5AD3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501" y="18242128"/>
            <a:ext cx="9410740" cy="61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43">
            <a:extLst>
              <a:ext uri="{FF2B5EF4-FFF2-40B4-BE49-F238E27FC236}">
                <a16:creationId xmlns:a16="http://schemas.microsoft.com/office/drawing/2014/main" id="{28DBC6CB-FD66-A78B-93D1-2FA8F5BC1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729" y="14646613"/>
            <a:ext cx="10272712" cy="17506611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17976" tIns="208988" rIns="417976" bIns="208988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Introduction</a:t>
            </a:r>
          </a:p>
          <a:p>
            <a:pPr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natus</a:t>
            </a:r>
            <a:r>
              <a:rPr lang="en-US" altLang="en-US" sz="3600" dirty="0">
                <a:solidFill>
                  <a:srgbClr val="000000"/>
                </a:solidFill>
              </a:rPr>
              <a:t> sed minima corporis beatae </a:t>
            </a:r>
            <a:r>
              <a:rPr lang="en-US" altLang="en-US" sz="3600" dirty="0" err="1">
                <a:solidFill>
                  <a:srgbClr val="000000"/>
                </a:solidFill>
              </a:rPr>
              <a:t>reiciendis</a:t>
            </a:r>
            <a:r>
              <a:rPr lang="en-US" altLang="en-US" sz="3600" dirty="0">
                <a:solidFill>
                  <a:srgbClr val="000000"/>
                </a:solidFill>
              </a:rPr>
              <a:t>! 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endParaRPr lang="en-US" altLang="en-US" sz="3600" dirty="0"/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5" name="Rectangle 79">
            <a:extLst>
              <a:ext uri="{FF2B5EF4-FFF2-40B4-BE49-F238E27FC236}">
                <a16:creationId xmlns:a16="http://schemas.microsoft.com/office/drawing/2014/main" id="{92E9E08B-399E-2797-7CAC-DE8B757D0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88"/>
            <a:ext cx="43891200" cy="54864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0858" tIns="230429" rIns="460858" bIns="230429" anchor="ctr"/>
          <a:lstStyle>
            <a:lvl1pPr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681A0D03-AB73-5830-5424-B7EFE7EB9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0851" y="595930"/>
            <a:ext cx="38869497" cy="4297362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latin typeface="Arial"/>
                <a:cs typeface="Arial"/>
              </a:rPr>
              <a:t>Literally every single omics workflow in the known universe. Ever.</a:t>
            </a:r>
            <a:b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7200" b="1" dirty="0">
                <a:solidFill>
                  <a:srgbClr val="CC0000"/>
                </a:solidFill>
                <a:latin typeface="Arial"/>
                <a:cs typeface="Arial"/>
              </a:rPr>
              <a:t>Tyreek ALEXANDER</a:t>
            </a:r>
            <a:endParaRPr lang="en-US" altLang="en-US" sz="7200" dirty="0">
              <a:solidFill>
                <a:srgbClr val="CC0000"/>
              </a:solidFill>
              <a:latin typeface="Arial"/>
              <a:cs typeface="Arial"/>
            </a:endParaRPr>
          </a:p>
        </p:txBody>
      </p:sp>
      <p:sp>
        <p:nvSpPr>
          <p:cNvPr id="2" name="Rectangle 37">
            <a:extLst>
              <a:ext uri="{FF2B5EF4-FFF2-40B4-BE49-F238E27FC236}">
                <a16:creationId xmlns:a16="http://schemas.microsoft.com/office/drawing/2014/main" id="{67D28212-7D5A-1610-03AC-1CB2B7871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5213" y="6524626"/>
            <a:ext cx="10318750" cy="7607087"/>
          </a:xfrm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3600" b="1" dirty="0"/>
              <a:t>Abstract</a:t>
            </a:r>
          </a:p>
          <a:p>
            <a:pPr eaLnBrk="1" hangingPunct="1"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  <a:p>
            <a:pPr eaLnBrk="1" hangingPunct="1">
              <a:defRPr/>
            </a:pPr>
            <a:r>
              <a:rPr lang="en-US" altLang="en-US" sz="3600" dirty="0"/>
              <a:t>Lorem ipsum dolor sit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consectetur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adipisicing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elit</a:t>
            </a:r>
            <a:r>
              <a:rPr lang="en-US" altLang="en-US" sz="3600" dirty="0"/>
              <a:t>. </a:t>
            </a:r>
            <a:r>
              <a:rPr lang="en-US" altLang="en-US" sz="3600" dirty="0" err="1"/>
              <a:t>Dolorem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modi</a:t>
            </a:r>
            <a:r>
              <a:rPr lang="en-US" altLang="en-US" sz="3600" dirty="0"/>
              <a:t> dicta quasi </a:t>
            </a:r>
            <a:r>
              <a:rPr lang="en-US" altLang="en-US" sz="3600" dirty="0" err="1"/>
              <a:t>numquam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voluptates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soluta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enim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amet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laudantium</a:t>
            </a:r>
            <a:r>
              <a:rPr lang="en-US" altLang="en-US" sz="3600" dirty="0"/>
              <a:t>, quia </a:t>
            </a:r>
            <a:r>
              <a:rPr lang="en-US" altLang="en-US" sz="3600" dirty="0" err="1"/>
              <a:t>harum</a:t>
            </a:r>
            <a:r>
              <a:rPr lang="en-US" altLang="en-US" sz="3600" dirty="0"/>
              <a:t>! Illo </a:t>
            </a:r>
            <a:r>
              <a:rPr lang="en-US" altLang="en-US" sz="3600" dirty="0" err="1"/>
              <a:t>ea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praesentium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ipsa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natus</a:t>
            </a:r>
            <a:r>
              <a:rPr lang="en-US" altLang="en-US" sz="3600" dirty="0"/>
              <a:t> sed minima corporis beatae </a:t>
            </a:r>
            <a:r>
              <a:rPr lang="en-US" altLang="en-US" sz="3600" dirty="0" err="1"/>
              <a:t>reiciendis</a:t>
            </a:r>
            <a:r>
              <a:rPr lang="en-US" altLang="en-US" sz="3600" dirty="0"/>
              <a:t>!</a:t>
            </a:r>
          </a:p>
        </p:txBody>
      </p:sp>
      <p:sp>
        <p:nvSpPr>
          <p:cNvPr id="3078" name="Rectangle 40">
            <a:extLst>
              <a:ext uri="{FF2B5EF4-FFF2-40B4-BE49-F238E27FC236}">
                <a16:creationId xmlns:a16="http://schemas.microsoft.com/office/drawing/2014/main" id="{CC9D62BC-2ABF-7D3F-52A2-B845AE0CD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9293" y="6503101"/>
            <a:ext cx="19451638" cy="6146099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Results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A.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</a:t>
            </a:r>
            <a:r>
              <a:rPr lang="en-US" altLang="en-US" sz="3600" b="1" dirty="0">
                <a:solidFill>
                  <a:srgbClr val="000000"/>
                </a:solidFill>
              </a:rPr>
              <a:t>B.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</a:t>
            </a: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b="1" dirty="0">
                <a:solidFill>
                  <a:srgbClr val="000000"/>
                </a:solidFill>
              </a:rPr>
              <a:t>D.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natus</a:t>
            </a:r>
            <a:r>
              <a:rPr lang="en-US" altLang="en-US" sz="3600" dirty="0">
                <a:solidFill>
                  <a:srgbClr val="000000"/>
                </a:solidFill>
              </a:rPr>
              <a:t> sed minima corporis beatae </a:t>
            </a:r>
            <a:r>
              <a:rPr lang="en-US" altLang="en-US" sz="3600" dirty="0" err="1">
                <a:solidFill>
                  <a:srgbClr val="000000"/>
                </a:solidFill>
              </a:rPr>
              <a:t>reiciendis</a:t>
            </a:r>
            <a:r>
              <a:rPr lang="en-US" altLang="en-US" sz="3600" dirty="0">
                <a:solidFill>
                  <a:srgbClr val="000000"/>
                </a:solidFill>
              </a:rPr>
              <a:t>! </a:t>
            </a:r>
            <a:r>
              <a:rPr lang="en-US" altLang="en-US" sz="3600" b="1" dirty="0">
                <a:solidFill>
                  <a:srgbClr val="000000"/>
                </a:solidFill>
              </a:rPr>
              <a:t>E.</a:t>
            </a:r>
            <a:r>
              <a:rPr lang="en-US" altLang="en-US" sz="3600" dirty="0">
                <a:solidFill>
                  <a:srgbClr val="000000"/>
                </a:solidFill>
              </a:rPr>
              <a:t> 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b="1" dirty="0">
                <a:solidFill>
                  <a:srgbClr val="000000"/>
                </a:solidFill>
              </a:rPr>
              <a:t>F.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soluta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enim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laudantium</a:t>
            </a:r>
            <a:r>
              <a:rPr lang="en-US" altLang="en-US" sz="3600" dirty="0">
                <a:solidFill>
                  <a:srgbClr val="000000"/>
                </a:solidFill>
              </a:rPr>
              <a:t>, quia </a:t>
            </a:r>
            <a:r>
              <a:rPr lang="en-US" altLang="en-US" sz="3600" dirty="0" err="1">
                <a:solidFill>
                  <a:srgbClr val="000000"/>
                </a:solidFill>
              </a:rPr>
              <a:t>harum</a:t>
            </a:r>
            <a:r>
              <a:rPr lang="en-US" altLang="en-US" sz="3600" dirty="0">
                <a:solidFill>
                  <a:srgbClr val="000000"/>
                </a:solidFill>
              </a:rPr>
              <a:t>! Illo </a:t>
            </a:r>
            <a:r>
              <a:rPr lang="en-US" altLang="en-US" sz="3600" dirty="0" err="1">
                <a:solidFill>
                  <a:srgbClr val="000000"/>
                </a:solidFill>
              </a:rPr>
              <a:t>ea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praesentium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ipsa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natus</a:t>
            </a:r>
            <a:r>
              <a:rPr lang="en-US" altLang="en-US" sz="3600" dirty="0">
                <a:solidFill>
                  <a:srgbClr val="000000"/>
                </a:solidFill>
              </a:rPr>
              <a:t> sed minima corporis beatae </a:t>
            </a:r>
            <a:r>
              <a:rPr lang="en-US" altLang="en-US" sz="3600" dirty="0" err="1">
                <a:solidFill>
                  <a:srgbClr val="000000"/>
                </a:solidFill>
              </a:rPr>
              <a:t>reiciendis</a:t>
            </a:r>
            <a:r>
              <a:rPr lang="en-US" altLang="en-US" sz="3600" dirty="0">
                <a:solidFill>
                  <a:srgbClr val="000000"/>
                </a:solidFill>
              </a:rPr>
              <a:t>!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9" name="Rectangle 42">
            <a:extLst>
              <a:ext uri="{FF2B5EF4-FFF2-40B4-BE49-F238E27FC236}">
                <a16:creationId xmlns:a16="http://schemas.microsoft.com/office/drawing/2014/main" id="{0786C032-B42B-F57D-FEFA-1255E4E67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2461" y="6524626"/>
            <a:ext cx="10523538" cy="8362950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Discussion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</a:t>
            </a: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enim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laudantium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quia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harum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 Illo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praesentium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ipsa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natus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sed minima corporis beatae </a:t>
            </a:r>
            <a:r>
              <a:rPr kumimoji="0" lang="en-US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reiciendis</a:t>
            </a:r>
            <a:r>
              <a:rPr kumimoji="0" lang="en-US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!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adipisicing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elit</a:t>
            </a:r>
            <a:r>
              <a:rPr lang="en-US" altLang="en-US" sz="3600" dirty="0">
                <a:solidFill>
                  <a:srgbClr val="000000"/>
                </a:solidFill>
              </a:rPr>
              <a:t>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endParaRPr kumimoji="0" lang="en-US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82" name="Rectangle 60">
            <a:extLst>
              <a:ext uri="{FF2B5EF4-FFF2-40B4-BE49-F238E27FC236}">
                <a16:creationId xmlns:a16="http://schemas.microsoft.com/office/drawing/2014/main" id="{1585E62B-24C9-F891-F358-7A6F1EDA6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2299" y="28178182"/>
            <a:ext cx="10523538" cy="3817215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References</a:t>
            </a:r>
            <a:endParaRPr kumimoji="0" lang="en-US" altLang="en-US" sz="36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fontAlgn="base"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1. 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r>
              <a:rPr lang="en-US" altLang="en-US" sz="3600" dirty="0">
                <a:solidFill>
                  <a:srgbClr val="000000"/>
                </a:solidFill>
              </a:rPr>
              <a:t>2. </a:t>
            </a:r>
            <a:r>
              <a:rPr lang="en-US" altLang="en-US" sz="3600" dirty="0" err="1">
                <a:solidFill>
                  <a:srgbClr val="000000"/>
                </a:solidFill>
              </a:rPr>
              <a:t>Dolorem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modi</a:t>
            </a:r>
            <a:r>
              <a:rPr lang="en-US" altLang="en-US" sz="3600" dirty="0">
                <a:solidFill>
                  <a:srgbClr val="000000"/>
                </a:solidFill>
              </a:rPr>
              <a:t> dicta quasi </a:t>
            </a:r>
            <a:r>
              <a:rPr lang="en-US" altLang="en-US" sz="3600" dirty="0" err="1">
                <a:solidFill>
                  <a:srgbClr val="000000"/>
                </a:solidFill>
              </a:rPr>
              <a:t>numquam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voluptates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3. </a:t>
            </a:r>
            <a:r>
              <a:rPr lang="en-US" altLang="en-US" sz="3600" dirty="0">
                <a:solidFill>
                  <a:srgbClr val="000000"/>
                </a:solidFill>
              </a:rPr>
              <a:t>Lorem ipsum dolor sit </a:t>
            </a:r>
            <a:r>
              <a:rPr lang="en-US" altLang="en-US" sz="3600" dirty="0" err="1">
                <a:solidFill>
                  <a:srgbClr val="000000"/>
                </a:solidFill>
              </a:rPr>
              <a:t>amet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</a:rPr>
              <a:t>consectetur</a:t>
            </a:r>
            <a:endParaRPr lang="en-US" altLang="en-US" sz="3600" dirty="0">
              <a:solidFill>
                <a:srgbClr val="000000"/>
              </a:solidFill>
            </a:endParaRPr>
          </a:p>
          <a:p>
            <a:pPr fontAlgn="base"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084" name="Picture 22">
            <a:extLst>
              <a:ext uri="{FF2B5EF4-FFF2-40B4-BE49-F238E27FC236}">
                <a16:creationId xmlns:a16="http://schemas.microsoft.com/office/drawing/2014/main" id="{EDB47C42-7362-1C01-1355-7E9214B9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284" y="923003"/>
            <a:ext cx="2475519" cy="28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0">
            <a:extLst>
              <a:ext uri="{FF2B5EF4-FFF2-40B4-BE49-F238E27FC236}">
                <a16:creationId xmlns:a16="http://schemas.microsoft.com/office/drawing/2014/main" id="{883C1B67-EF9B-B4D5-C615-625FD16B1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2299" y="15620087"/>
            <a:ext cx="10583863" cy="11966574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875" tIns="219437" rIns="438875" bIns="219437"/>
          <a:lstStyle>
            <a:lvl1pPr defTabSz="4179888">
              <a:spcBef>
                <a:spcPct val="20000"/>
              </a:spcBef>
              <a:spcAft>
                <a:spcPct val="25000"/>
              </a:spcAft>
              <a:defRPr sz="15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28800" indent="-1306513" defTabSz="4179888">
              <a:spcBef>
                <a:spcPct val="20000"/>
              </a:spcBef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1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5663" indent="-1044575" defTabSz="4179888">
              <a:spcBef>
                <a:spcPct val="40000"/>
              </a:spcBef>
              <a:buChar char="•"/>
              <a:defRPr sz="9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753100" indent="-1044575" defTabSz="4179888">
              <a:spcBef>
                <a:spcPct val="40000"/>
              </a:spcBef>
              <a:buChar char="–"/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9888">
              <a:spcBef>
                <a:spcPct val="20000"/>
              </a:spcBef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9888" eaLnBrk="0" fontAlgn="base" hangingPunct="0">
              <a:spcBef>
                <a:spcPct val="2000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Materials and methods</a:t>
            </a:r>
          </a:p>
          <a:p>
            <a:pPr marL="0" marR="0" lvl="0" indent="0" algn="ctr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20001-FDB7-1AFE-27E8-4F51CD60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>
            <a:fillRect/>
          </a:stretch>
        </p:blipFill>
        <p:spPr>
          <a:xfrm>
            <a:off x="32893985" y="16834621"/>
            <a:ext cx="4797941" cy="3431751"/>
          </a:xfrm>
          <a:prstGeom prst="rect">
            <a:avLst/>
          </a:prstGeom>
        </p:spPr>
      </p:pic>
      <p:pic>
        <p:nvPicPr>
          <p:cNvPr id="1026" name="Picture 2" descr="Drosophila americana">
            <a:extLst>
              <a:ext uri="{FF2B5EF4-FFF2-40B4-BE49-F238E27FC236}">
                <a16:creationId xmlns:a16="http://schemas.microsoft.com/office/drawing/2014/main" id="{EAAAC904-9323-9F5B-E45A-5F40E286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8691" y="18254268"/>
            <a:ext cx="753474" cy="6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14318E-30C5-5209-17AC-EE65F6776A13}"/>
              </a:ext>
            </a:extLst>
          </p:cNvPr>
          <p:cNvSpPr txBox="1"/>
          <p:nvPr/>
        </p:nvSpPr>
        <p:spPr>
          <a:xfrm>
            <a:off x="34713646" y="18805468"/>
            <a:ext cx="1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69 flies</a:t>
            </a:r>
          </a:p>
        </p:txBody>
      </p:sp>
      <p:pic>
        <p:nvPicPr>
          <p:cNvPr id="25" name="Picture 2" descr="Drosophila americana">
            <a:extLst>
              <a:ext uri="{FF2B5EF4-FFF2-40B4-BE49-F238E27FC236}">
                <a16:creationId xmlns:a16="http://schemas.microsoft.com/office/drawing/2014/main" id="{FC6AD91B-6EEE-5B0E-C5E0-42B12049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84" y="24468262"/>
            <a:ext cx="738826" cy="6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rosophila americana">
            <a:extLst>
              <a:ext uri="{FF2B5EF4-FFF2-40B4-BE49-F238E27FC236}">
                <a16:creationId xmlns:a16="http://schemas.microsoft.com/office/drawing/2014/main" id="{B4EB5908-EF14-4DF6-C2AE-BCA5500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48" y="23897536"/>
            <a:ext cx="1571754" cy="135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rosophila americana">
            <a:extLst>
              <a:ext uri="{FF2B5EF4-FFF2-40B4-BE49-F238E27FC236}">
                <a16:creationId xmlns:a16="http://schemas.microsoft.com/office/drawing/2014/main" id="{71A69508-1B15-BB01-3ED1-0218EB8B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05" y="26167247"/>
            <a:ext cx="1129685" cy="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ll Capsule Png">
            <a:extLst>
              <a:ext uri="{FF2B5EF4-FFF2-40B4-BE49-F238E27FC236}">
                <a16:creationId xmlns:a16="http://schemas.microsoft.com/office/drawing/2014/main" id="{FFF8F58E-AEB8-2FB2-58B0-07EA199C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9" y="24291486"/>
            <a:ext cx="903628" cy="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1697D1-827A-317F-7B4E-01D2654D10B9}"/>
              </a:ext>
            </a:extLst>
          </p:cNvPr>
          <p:cNvCxnSpPr>
            <a:cxnSpLocks/>
          </p:cNvCxnSpPr>
          <p:nvPr/>
        </p:nvCxnSpPr>
        <p:spPr bwMode="auto">
          <a:xfrm>
            <a:off x="2077684" y="25244593"/>
            <a:ext cx="6084918" cy="105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7021C62-C623-6662-5B06-55ADC4B4E56D}"/>
              </a:ext>
            </a:extLst>
          </p:cNvPr>
          <p:cNvCxnSpPr>
            <a:cxnSpLocks/>
          </p:cNvCxnSpPr>
          <p:nvPr/>
        </p:nvCxnSpPr>
        <p:spPr bwMode="auto">
          <a:xfrm>
            <a:off x="4553126" y="25245696"/>
            <a:ext cx="1922637" cy="141294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30" name="Picture 6" descr="Stop Sign Error Caution Warning Graphic Alert Clipart PNG | PNG All">
            <a:extLst>
              <a:ext uri="{FF2B5EF4-FFF2-40B4-BE49-F238E27FC236}">
                <a16:creationId xmlns:a16="http://schemas.microsoft.com/office/drawing/2014/main" id="{1AF31F7B-49C9-C434-6123-1FE9E181A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75" y="25770008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D43F2DF-993A-D938-6814-34D5050405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8387" y="18702674"/>
            <a:ext cx="7649451" cy="21996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2B882EA-98C9-2AEE-D7BD-3BEB5542F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410449" y="24369771"/>
            <a:ext cx="2324424" cy="17718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487F8C-9492-828A-CC15-33561F217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6954" y="13245479"/>
            <a:ext cx="12608940" cy="48296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038E2F-8EBA-C42D-E374-D280D6D046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65793"/>
          <a:stretch>
            <a:fillRect/>
          </a:stretch>
        </p:blipFill>
        <p:spPr>
          <a:xfrm>
            <a:off x="12087394" y="13262181"/>
            <a:ext cx="5580838" cy="48766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6A387-B7FB-1F87-A245-2EE53E330B2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48713" r="50000"/>
          <a:stretch>
            <a:fillRect/>
          </a:stretch>
        </p:blipFill>
        <p:spPr>
          <a:xfrm>
            <a:off x="11680119" y="26390810"/>
            <a:ext cx="6213907" cy="50630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B312132-2CDE-5C6C-3F9B-166BDA0E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>
            <a:fillRect/>
          </a:stretch>
        </p:blipFill>
        <p:spPr>
          <a:xfrm>
            <a:off x="37999407" y="16834622"/>
            <a:ext cx="4797941" cy="3431751"/>
          </a:xfrm>
          <a:prstGeom prst="rect">
            <a:avLst/>
          </a:prstGeom>
        </p:spPr>
      </p:pic>
      <p:pic>
        <p:nvPicPr>
          <p:cNvPr id="51" name="Picture 2" descr="Drosophila americana">
            <a:extLst>
              <a:ext uri="{FF2B5EF4-FFF2-40B4-BE49-F238E27FC236}">
                <a16:creationId xmlns:a16="http://schemas.microsoft.com/office/drawing/2014/main" id="{ABD4B03D-FE1F-6813-867A-F2332CC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921" y="18247100"/>
            <a:ext cx="704484" cy="60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B43885-06A2-F9C3-F1AC-4D846584CF66}"/>
              </a:ext>
            </a:extLst>
          </p:cNvPr>
          <p:cNvSpPr txBox="1"/>
          <p:nvPr/>
        </p:nvSpPr>
        <p:spPr>
          <a:xfrm>
            <a:off x="39890377" y="18853892"/>
            <a:ext cx="1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69 flies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2642A2F-E20A-D4EF-9CF7-C12B691D88F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5259" t="76015" r="50000"/>
          <a:stretch>
            <a:fillRect/>
          </a:stretch>
        </p:blipFill>
        <p:spPr>
          <a:xfrm>
            <a:off x="38636764" y="21814795"/>
            <a:ext cx="3274798" cy="263401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ACBF19-27A0-D85E-6789-8A9C4044D9B1}"/>
              </a:ext>
            </a:extLst>
          </p:cNvPr>
          <p:cNvSpPr txBox="1"/>
          <p:nvPr/>
        </p:nvSpPr>
        <p:spPr>
          <a:xfrm>
            <a:off x="33165811" y="20405509"/>
            <a:ext cx="9121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1DA3F2-C6D5-E032-2C7D-8CB7F7A0F7AA}"/>
              </a:ext>
            </a:extLst>
          </p:cNvPr>
          <p:cNvSpPr txBox="1"/>
          <p:nvPr/>
        </p:nvSpPr>
        <p:spPr>
          <a:xfrm>
            <a:off x="33331435" y="24649685"/>
            <a:ext cx="9121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</a:p>
          <a:p>
            <a:pPr algn="ctr"/>
            <a:endParaRPr lang="en-US" dirty="0"/>
          </a:p>
        </p:txBody>
      </p:sp>
      <p:pic>
        <p:nvPicPr>
          <p:cNvPr id="59" name="Picture 2" descr="Drosophila americana">
            <a:extLst>
              <a:ext uri="{FF2B5EF4-FFF2-40B4-BE49-F238E27FC236}">
                <a16:creationId xmlns:a16="http://schemas.microsoft.com/office/drawing/2014/main" id="{0E6900F4-639A-AA77-1B3A-637FD17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97" y="25497643"/>
            <a:ext cx="818202" cy="7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30DCF6F3-66B3-308A-E425-7CE522CD48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951" y="24621351"/>
            <a:ext cx="1267512" cy="1267512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EA6E7B61-FB0D-195B-7174-0F148236E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" t="50630" r="50867"/>
          <a:stretch>
            <a:fillRect/>
          </a:stretch>
        </p:blipFill>
        <p:spPr>
          <a:xfrm>
            <a:off x="18198443" y="26653762"/>
            <a:ext cx="5378187" cy="4482990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7FF59E25-E33D-9E16-DB0A-24B1D250CC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46944" y="27140277"/>
            <a:ext cx="8455677" cy="4482990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9B1562EE-20A0-91EB-E3BE-BBB177D7D176}"/>
              </a:ext>
            </a:extLst>
          </p:cNvPr>
          <p:cNvSpPr txBox="1"/>
          <p:nvPr/>
        </p:nvSpPr>
        <p:spPr>
          <a:xfrm>
            <a:off x="32546694" y="26185460"/>
            <a:ext cx="10905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1798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Lorem ipsum dolor sit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consectetur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adipisicing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elit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Dolorem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modi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dicta quasi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numquam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voluptates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soluta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3ED7A46-F4D3-86E4-DFC7-E6D880333277}"/>
              </a:ext>
            </a:extLst>
          </p:cNvPr>
          <p:cNvSpPr txBox="1"/>
          <p:nvPr/>
        </p:nvSpPr>
        <p:spPr>
          <a:xfrm>
            <a:off x="12287708" y="12893725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A.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911BDDF-B379-16F2-07E7-E6DD4D9F2445}"/>
              </a:ext>
            </a:extLst>
          </p:cNvPr>
          <p:cNvSpPr txBox="1"/>
          <p:nvPr/>
        </p:nvSpPr>
        <p:spPr>
          <a:xfrm>
            <a:off x="18074397" y="12941303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B.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240D976-0164-EEA9-AA20-C5454D759A7D}"/>
              </a:ext>
            </a:extLst>
          </p:cNvPr>
          <p:cNvSpPr txBox="1"/>
          <p:nvPr/>
        </p:nvSpPr>
        <p:spPr>
          <a:xfrm>
            <a:off x="24260332" y="18878025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C.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808F8598-509B-C3F8-6694-E4EC33B9360F}"/>
              </a:ext>
            </a:extLst>
          </p:cNvPr>
          <p:cNvSpPr txBox="1"/>
          <p:nvPr/>
        </p:nvSpPr>
        <p:spPr>
          <a:xfrm>
            <a:off x="11928347" y="25711514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D.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0FA429B-50FD-B377-DC8A-0F91FA0900F1}"/>
              </a:ext>
            </a:extLst>
          </p:cNvPr>
          <p:cNvSpPr txBox="1"/>
          <p:nvPr/>
        </p:nvSpPr>
        <p:spPr>
          <a:xfrm>
            <a:off x="18511932" y="25914638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E.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2A273586-59BC-451D-0004-04F4CA568C97}"/>
              </a:ext>
            </a:extLst>
          </p:cNvPr>
          <p:cNvSpPr txBox="1"/>
          <p:nvPr/>
        </p:nvSpPr>
        <p:spPr>
          <a:xfrm>
            <a:off x="24536092" y="25904108"/>
            <a:ext cx="86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F.</a:t>
            </a:r>
          </a:p>
        </p:txBody>
      </p: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80436793-A7BA-1F8D-E359-4F9E6D6C26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029662" y="21700801"/>
            <a:ext cx="3274798" cy="2727562"/>
          </a:xfrm>
          <a:prstGeom prst="rect">
            <a:avLst/>
          </a:prstGeom>
        </p:spPr>
      </p:pic>
      <p:sp>
        <p:nvSpPr>
          <p:cNvPr id="1053" name="Arrow: Right 1052">
            <a:extLst>
              <a:ext uri="{FF2B5EF4-FFF2-40B4-BE49-F238E27FC236}">
                <a16:creationId xmlns:a16="http://schemas.microsoft.com/office/drawing/2014/main" id="{12363543-A71B-4071-56CB-AC75C3990D17}"/>
              </a:ext>
            </a:extLst>
          </p:cNvPr>
          <p:cNvSpPr/>
          <p:nvPr/>
        </p:nvSpPr>
        <p:spPr bwMode="auto">
          <a:xfrm>
            <a:off x="36706060" y="22745700"/>
            <a:ext cx="1564807" cy="381000"/>
          </a:xfrm>
          <a:prstGeom prst="rightArrow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438912" tIns="219456" rIns="438912" bIns="21945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9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20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1C279C7D-6028-E13A-ABC7-C01C4F68EF7F}"/>
              </a:ext>
            </a:extLst>
          </p:cNvPr>
          <p:cNvSpPr txBox="1"/>
          <p:nvPr/>
        </p:nvSpPr>
        <p:spPr>
          <a:xfrm>
            <a:off x="36638035" y="23016289"/>
            <a:ext cx="1908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Log transform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E6364425-504A-3CB7-F075-B2B202BF0CF4}"/>
              </a:ext>
            </a:extLst>
          </p:cNvPr>
          <p:cNvSpPr txBox="1"/>
          <p:nvPr/>
        </p:nvSpPr>
        <p:spPr>
          <a:xfrm>
            <a:off x="14654321" y="23973670"/>
            <a:ext cx="4053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ctr"/>
            <a:r>
              <a:rPr lang="en-US" sz="28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Drosophila </a:t>
            </a:r>
            <a:r>
              <a:rPr lang="en-US" sz="2800" i="1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mojavensis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(fruit fly)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13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38912" tIns="219456" rIns="438912" bIns="219456" numCol="1" anchor="t" anchorCtr="0" compatLnSpc="1">
        <a:prstTxWarp prst="textNoShape">
          <a:avLst/>
        </a:prstTxWarp>
      </a:bodyPr>
      <a:lstStyle>
        <a:defPPr marL="0" marR="0" indent="0" algn="l" defTabSz="4179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38912" tIns="219456" rIns="438912" bIns="219456" numCol="1" anchor="t" anchorCtr="0" compatLnSpc="1">
        <a:prstTxWarp prst="textNoShape">
          <a:avLst/>
        </a:prstTxWarp>
      </a:bodyPr>
      <a:lstStyle>
        <a:defPPr marL="0" marR="0" indent="0" algn="l" defTabSz="4179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8827</TotalTime>
  <Words>539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Wingdings</vt:lpstr>
      <vt:lpstr>Times New Roman</vt:lpstr>
      <vt:lpstr>Default Design</vt:lpstr>
      <vt:lpstr>Literally every single omics workflow in the known universe. Ever. Tyreek ALEXANDER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Brister, Ashley</dc:creator>
  <cp:lastModifiedBy>Alexander, Tyreek</cp:lastModifiedBy>
  <cp:revision>10</cp:revision>
  <dcterms:created xsi:type="dcterms:W3CDTF">2020-09-23T20:54:57Z</dcterms:created>
  <dcterms:modified xsi:type="dcterms:W3CDTF">2025-10-01T20:44:02Z</dcterms:modified>
</cp:coreProperties>
</file>